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emy Choisy" initials="JC" lastIdx="2" clrIdx="0">
    <p:extLst>
      <p:ext uri="{19B8F6BF-5375-455C-9EA6-DF929625EA0E}">
        <p15:presenceInfo xmlns:p15="http://schemas.microsoft.com/office/powerpoint/2012/main" userId="b86761efaad6e7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9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09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692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5288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656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231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20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334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80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84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19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74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10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840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8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66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51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A95D4F6-D404-4988-8B8A-8C085CE6F77C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32770F6-F52A-4FB4-9C58-6347247063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059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BE823039-E824-4128-8AAD-61E919E48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609725"/>
            <a:ext cx="7810500" cy="36385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9005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537C686-5C0E-48EA-944A-1F63217FC08B}"/>
              </a:ext>
            </a:extLst>
          </p:cNvPr>
          <p:cNvSpPr txBox="1"/>
          <p:nvPr/>
        </p:nvSpPr>
        <p:spPr>
          <a:xfrm>
            <a:off x="2593596" y="1536174"/>
            <a:ext cx="70048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UcPeriod"/>
            </a:pPr>
            <a:r>
              <a:rPr lang="fr-FR" sz="4800" dirty="0">
                <a:latin typeface="Impact" panose="020B0806030902050204" pitchFamily="34" charset="0"/>
              </a:rPr>
              <a:t>The </a:t>
            </a: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Ironm</a:t>
            </a:r>
            <a:r>
              <a:rPr lang="fr-FR" sz="4800" dirty="0">
                <a:ln w="0"/>
                <a:solidFill>
                  <a:srgbClr val="E6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a</a:t>
            </a: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n</a:t>
            </a:r>
            <a:r>
              <a:rPr lang="fr-FR" sz="4800" dirty="0">
                <a:latin typeface="Impact" panose="020B0806030902050204" pitchFamily="34" charset="0"/>
              </a:rPr>
              <a:t> triathlon</a:t>
            </a:r>
          </a:p>
          <a:p>
            <a:pPr marL="571500" indent="-571500">
              <a:buAutoNum type="romanUcPeriod"/>
            </a:pPr>
            <a:endParaRPr lang="fr-FR" sz="4800" dirty="0">
              <a:latin typeface="Impact" panose="020B0806030902050204" pitchFamily="34" charset="0"/>
            </a:endParaRPr>
          </a:p>
          <a:p>
            <a:pPr marL="571500" indent="-571500">
              <a:buAutoNum type="romanUcPeriod"/>
            </a:pPr>
            <a:r>
              <a:rPr lang="fr-FR" sz="4800" dirty="0" err="1">
                <a:latin typeface="Impact" panose="020B0806030902050204" pitchFamily="34" charset="0"/>
              </a:rPr>
              <a:t>Hi</a:t>
            </a:r>
            <a:r>
              <a:rPr lang="fr-FR" sz="4800" dirty="0" err="1">
                <a:solidFill>
                  <a:srgbClr val="E60000"/>
                </a:solidFill>
                <a:latin typeface="Impact" panose="020B0806030902050204" pitchFamily="34" charset="0"/>
              </a:rPr>
              <a:t>s</a:t>
            </a:r>
            <a:r>
              <a:rPr lang="fr-FR" sz="4800" dirty="0" err="1">
                <a:latin typeface="Impact" panose="020B0806030902050204" pitchFamily="34" charset="0"/>
              </a:rPr>
              <a:t>tory</a:t>
            </a:r>
            <a:endParaRPr lang="fr-FR" sz="4800" dirty="0">
              <a:latin typeface="Impact" panose="020B0806030902050204" pitchFamily="34" charset="0"/>
            </a:endParaRPr>
          </a:p>
          <a:p>
            <a:pPr marL="571500" indent="-571500">
              <a:buAutoNum type="romanUcPeriod"/>
            </a:pPr>
            <a:endParaRPr lang="fr-FR" sz="4800" dirty="0">
              <a:latin typeface="Impact" panose="020B0806030902050204" pitchFamily="34" charset="0"/>
            </a:endParaRPr>
          </a:p>
          <a:p>
            <a:pPr marL="571500" indent="-571500">
              <a:buAutoNum type="romanUcPeriod"/>
            </a:pPr>
            <a:r>
              <a:rPr lang="fr-FR" sz="4800" dirty="0">
                <a:latin typeface="Impact" panose="020B0806030902050204" pitchFamily="34" charset="0"/>
              </a:rPr>
              <a:t> </a:t>
            </a:r>
            <a:r>
              <a:rPr lang="fr-FR" sz="4800" dirty="0" err="1">
                <a:latin typeface="Impact" panose="020B0806030902050204" pitchFamily="34" charset="0"/>
              </a:rPr>
              <a:t>Some</a:t>
            </a:r>
            <a:r>
              <a:rPr lang="fr-FR" sz="4800" dirty="0">
                <a:latin typeface="Impact" panose="020B0806030902050204" pitchFamily="34" charset="0"/>
              </a:rPr>
              <a:t> </a:t>
            </a:r>
            <a:r>
              <a:rPr lang="fr-FR" sz="4800" dirty="0" err="1">
                <a:latin typeface="Impact" panose="020B0806030902050204" pitchFamily="34" charset="0"/>
              </a:rPr>
              <a:t>fa</a:t>
            </a:r>
            <a:r>
              <a:rPr lang="fr-FR" sz="4800" dirty="0" err="1">
                <a:solidFill>
                  <a:srgbClr val="E60000"/>
                </a:solidFill>
                <a:latin typeface="Impact" panose="020B0806030902050204" pitchFamily="34" charset="0"/>
              </a:rPr>
              <a:t>c</a:t>
            </a:r>
            <a:r>
              <a:rPr lang="fr-FR" sz="4800" dirty="0" err="1">
                <a:latin typeface="Impact" panose="020B0806030902050204" pitchFamily="34" charset="0"/>
              </a:rPr>
              <a:t>ts</a:t>
            </a:r>
            <a:endParaRPr lang="fr-FR" sz="48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20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537C686-5C0E-48EA-944A-1F63217FC08B}"/>
              </a:ext>
            </a:extLst>
          </p:cNvPr>
          <p:cNvSpPr txBox="1"/>
          <p:nvPr/>
        </p:nvSpPr>
        <p:spPr>
          <a:xfrm>
            <a:off x="2593596" y="714053"/>
            <a:ext cx="7004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UcPeriod"/>
            </a:pPr>
            <a:r>
              <a:rPr lang="fr-FR" sz="4800" dirty="0">
                <a:latin typeface="Impact" panose="020B0806030902050204" pitchFamily="34" charset="0"/>
              </a:rPr>
              <a:t>The </a:t>
            </a: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Ironm</a:t>
            </a:r>
            <a:r>
              <a:rPr lang="fr-FR" sz="4800" dirty="0">
                <a:ln w="0"/>
                <a:solidFill>
                  <a:srgbClr val="E6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a</a:t>
            </a: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n</a:t>
            </a:r>
            <a:r>
              <a:rPr lang="fr-FR" sz="4800" dirty="0">
                <a:latin typeface="Impact" panose="020B0806030902050204" pitchFamily="34" charset="0"/>
              </a:rPr>
              <a:t> triathlon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15FDA4-2BCB-4440-BC8B-596851A1F4C1}"/>
              </a:ext>
            </a:extLst>
          </p:cNvPr>
          <p:cNvSpPr txBox="1"/>
          <p:nvPr/>
        </p:nvSpPr>
        <p:spPr>
          <a:xfrm>
            <a:off x="2726422" y="2365695"/>
            <a:ext cx="67279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>
                <a:latin typeface="Impact" panose="020B0806030902050204" pitchFamily="34" charset="0"/>
              </a:rPr>
              <a:t>3.86km </a:t>
            </a:r>
            <a:r>
              <a:rPr lang="fr-FR" sz="3600" dirty="0" err="1">
                <a:latin typeface="Impact" panose="020B0806030902050204" pitchFamily="34" charset="0"/>
              </a:rPr>
              <a:t>s</a:t>
            </a:r>
            <a:r>
              <a:rPr lang="fr-FR" sz="3600" dirty="0" err="1">
                <a:solidFill>
                  <a:srgbClr val="E60000"/>
                </a:solidFill>
                <a:latin typeface="Impact" panose="020B0806030902050204" pitchFamily="34" charset="0"/>
              </a:rPr>
              <a:t>w</a:t>
            </a:r>
            <a:r>
              <a:rPr lang="fr-FR" sz="3600" dirty="0" err="1">
                <a:latin typeface="Impact" panose="020B0806030902050204" pitchFamily="34" charset="0"/>
              </a:rPr>
              <a:t>im</a:t>
            </a:r>
            <a:endParaRPr lang="fr-FR" sz="3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3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>
                <a:latin typeface="Impact" panose="020B0806030902050204" pitchFamily="34" charset="0"/>
              </a:rPr>
              <a:t>180.25 km bic</a:t>
            </a:r>
            <a:r>
              <a:rPr lang="fr-FR" sz="3600" dirty="0">
                <a:solidFill>
                  <a:srgbClr val="E60000"/>
                </a:solidFill>
                <a:latin typeface="Impact" panose="020B0806030902050204" pitchFamily="34" charset="0"/>
              </a:rPr>
              <a:t>y</a:t>
            </a:r>
            <a:r>
              <a:rPr lang="fr-FR" sz="3600" dirty="0">
                <a:latin typeface="Impact" panose="020B0806030902050204" pitchFamily="34" charset="0"/>
              </a:rPr>
              <a:t>cle ride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3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>
                <a:latin typeface="Impact" panose="020B0806030902050204" pitchFamily="34" charset="0"/>
              </a:rPr>
              <a:t>42,20 km r</a:t>
            </a:r>
            <a:r>
              <a:rPr lang="fr-FR" sz="3600" dirty="0">
                <a:solidFill>
                  <a:srgbClr val="E60000"/>
                </a:solidFill>
                <a:latin typeface="Impact" panose="020B0806030902050204" pitchFamily="34" charset="0"/>
              </a:rPr>
              <a:t>u</a:t>
            </a:r>
            <a:r>
              <a:rPr lang="fr-FR" sz="3600" dirty="0">
                <a:latin typeface="Impact" panose="020B0806030902050204" pitchFamily="34" charset="0"/>
              </a:rPr>
              <a:t>n (marathon)</a:t>
            </a:r>
          </a:p>
        </p:txBody>
      </p:sp>
    </p:spTree>
    <p:extLst>
      <p:ext uri="{BB962C8B-B14F-4D97-AF65-F5344CB8AC3E}">
        <p14:creationId xmlns:p14="http://schemas.microsoft.com/office/powerpoint/2010/main" val="3887010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537C686-5C0E-48EA-944A-1F63217FC08B}"/>
              </a:ext>
            </a:extLst>
          </p:cNvPr>
          <p:cNvSpPr txBox="1"/>
          <p:nvPr/>
        </p:nvSpPr>
        <p:spPr>
          <a:xfrm>
            <a:off x="2588003" y="705664"/>
            <a:ext cx="7004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Impact" panose="020B0806030902050204" pitchFamily="34" charset="0"/>
              </a:rPr>
              <a:t>II. </a:t>
            </a:r>
            <a:r>
              <a:rPr lang="fr-FR" sz="4800" dirty="0" err="1">
                <a:latin typeface="Impact" panose="020B0806030902050204" pitchFamily="34" charset="0"/>
              </a:rPr>
              <a:t>Hi</a:t>
            </a:r>
            <a:r>
              <a:rPr lang="fr-FR" sz="4800" dirty="0" err="1">
                <a:solidFill>
                  <a:srgbClr val="E60000"/>
                </a:solidFill>
                <a:latin typeface="Impact" panose="020B0806030902050204" pitchFamily="34" charset="0"/>
              </a:rPr>
              <a:t>s</a:t>
            </a:r>
            <a:r>
              <a:rPr lang="fr-FR" sz="4800" dirty="0" err="1">
                <a:latin typeface="Impact" panose="020B0806030902050204" pitchFamily="34" charset="0"/>
              </a:rPr>
              <a:t>tory</a:t>
            </a:r>
            <a:endParaRPr lang="fr-FR" sz="4800" dirty="0">
              <a:latin typeface="Impact" panose="020B080603090205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15FDA4-2BCB-4440-BC8B-596851A1F4C1}"/>
              </a:ext>
            </a:extLst>
          </p:cNvPr>
          <p:cNvSpPr txBox="1"/>
          <p:nvPr/>
        </p:nvSpPr>
        <p:spPr>
          <a:xfrm>
            <a:off x="2726422" y="2365695"/>
            <a:ext cx="67279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 err="1">
                <a:latin typeface="Impact" panose="020B0806030902050204" pitchFamily="34" charset="0"/>
              </a:rPr>
              <a:t>Creat</a:t>
            </a:r>
            <a:r>
              <a:rPr lang="fr-FR" sz="3600" dirty="0" err="1">
                <a:solidFill>
                  <a:srgbClr val="E60000"/>
                </a:solidFill>
                <a:latin typeface="Impact" panose="020B0806030902050204" pitchFamily="34" charset="0"/>
              </a:rPr>
              <a:t>e</a:t>
            </a:r>
            <a:r>
              <a:rPr lang="fr-FR" sz="3600" dirty="0" err="1">
                <a:latin typeface="Impact" panose="020B0806030902050204" pitchFamily="34" charset="0"/>
              </a:rPr>
              <a:t>d</a:t>
            </a:r>
            <a:r>
              <a:rPr lang="fr-FR" sz="3600" dirty="0">
                <a:latin typeface="Impact" panose="020B0806030902050204" pitchFamily="34" charset="0"/>
              </a:rPr>
              <a:t> in 1977 in Hawaii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3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>
                <a:latin typeface="Impact" panose="020B0806030902050204" pitchFamily="34" charset="0"/>
              </a:rPr>
              <a:t>First  Ironman triathlo</a:t>
            </a:r>
            <a:r>
              <a:rPr lang="fr-FR" sz="3600" dirty="0">
                <a:solidFill>
                  <a:srgbClr val="E60000"/>
                </a:solidFill>
                <a:latin typeface="Impact" panose="020B0806030902050204" pitchFamily="34" charset="0"/>
              </a:rPr>
              <a:t>n</a:t>
            </a:r>
            <a:r>
              <a:rPr lang="fr-FR" sz="3600" dirty="0">
                <a:latin typeface="Impact" panose="020B0806030902050204" pitchFamily="34" charset="0"/>
              </a:rPr>
              <a:t> in 1978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3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>
                <a:latin typeface="Impact" panose="020B0806030902050204" pitchFamily="34" charset="0"/>
              </a:rPr>
              <a:t>World</a:t>
            </a:r>
            <a:r>
              <a:rPr lang="fr-FR" sz="3600" dirty="0">
                <a:solidFill>
                  <a:srgbClr val="E60000"/>
                </a:solidFill>
                <a:latin typeface="Impact" panose="020B0806030902050204" pitchFamily="34" charset="0"/>
              </a:rPr>
              <a:t>w</a:t>
            </a:r>
            <a:r>
              <a:rPr lang="fr-FR" sz="3600" dirty="0">
                <a:latin typeface="Impact" panose="020B0806030902050204" pitchFamily="34" charset="0"/>
              </a:rPr>
              <a:t>ide recognition in 1980</a:t>
            </a:r>
          </a:p>
          <a:p>
            <a:endParaRPr lang="fr-FR" sz="36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336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537C686-5C0E-48EA-944A-1F63217FC08B}"/>
              </a:ext>
            </a:extLst>
          </p:cNvPr>
          <p:cNvSpPr txBox="1"/>
          <p:nvPr/>
        </p:nvSpPr>
        <p:spPr>
          <a:xfrm>
            <a:off x="2588003" y="739220"/>
            <a:ext cx="7004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Impact" panose="020B0806030902050204" pitchFamily="34" charset="0"/>
              </a:rPr>
              <a:t>II. </a:t>
            </a:r>
            <a:r>
              <a:rPr lang="fr-FR" sz="4800" dirty="0" err="1">
                <a:latin typeface="Impact" panose="020B0806030902050204" pitchFamily="34" charset="0"/>
              </a:rPr>
              <a:t>Some</a:t>
            </a:r>
            <a:r>
              <a:rPr lang="fr-FR" sz="4800" dirty="0">
                <a:latin typeface="Impact" panose="020B0806030902050204" pitchFamily="34" charset="0"/>
              </a:rPr>
              <a:t> </a:t>
            </a:r>
            <a:r>
              <a:rPr lang="fr-FR" sz="4800" dirty="0" err="1">
                <a:latin typeface="Impact" panose="020B0806030902050204" pitchFamily="34" charset="0"/>
              </a:rPr>
              <a:t>fa</a:t>
            </a:r>
            <a:r>
              <a:rPr lang="fr-FR" sz="4800" dirty="0" err="1">
                <a:solidFill>
                  <a:srgbClr val="E60000"/>
                </a:solidFill>
                <a:latin typeface="Impact" panose="020B0806030902050204" pitchFamily="34" charset="0"/>
              </a:rPr>
              <a:t>c</a:t>
            </a:r>
            <a:r>
              <a:rPr lang="fr-FR" sz="4800" dirty="0" err="1">
                <a:latin typeface="Impact" panose="020B0806030902050204" pitchFamily="34" charset="0"/>
              </a:rPr>
              <a:t>ts</a:t>
            </a:r>
            <a:endParaRPr lang="fr-FR" sz="4800" dirty="0">
              <a:latin typeface="Impact" panose="020B080603090205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15FDA4-2BCB-4440-BC8B-596851A1F4C1}"/>
              </a:ext>
            </a:extLst>
          </p:cNvPr>
          <p:cNvSpPr txBox="1"/>
          <p:nvPr/>
        </p:nvSpPr>
        <p:spPr>
          <a:xfrm>
            <a:off x="2726422" y="2365695"/>
            <a:ext cx="67279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>
                <a:latin typeface="Impact" panose="020B0806030902050204" pitchFamily="34" charset="0"/>
              </a:rPr>
              <a:t>Course r</a:t>
            </a:r>
            <a:r>
              <a:rPr lang="fr-FR" sz="3600" dirty="0">
                <a:solidFill>
                  <a:srgbClr val="E60000"/>
                </a:solidFill>
                <a:latin typeface="Impact" panose="020B0806030902050204" pitchFamily="34" charset="0"/>
              </a:rPr>
              <a:t>e</a:t>
            </a:r>
            <a:r>
              <a:rPr lang="fr-FR" sz="3600" dirty="0">
                <a:latin typeface="Impact" panose="020B0806030902050204" pitchFamily="34" charset="0"/>
              </a:rPr>
              <a:t>cord : Patrick Lange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3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 err="1">
                <a:latin typeface="Impact" panose="020B0806030902050204" pitchFamily="34" charset="0"/>
              </a:rPr>
              <a:t>Physically</a:t>
            </a:r>
            <a:r>
              <a:rPr lang="fr-FR" sz="3600" dirty="0">
                <a:latin typeface="Impact" panose="020B0806030902050204" pitchFamily="34" charset="0"/>
              </a:rPr>
              <a:t> </a:t>
            </a:r>
            <a:r>
              <a:rPr lang="fr-FR" sz="3600" dirty="0" err="1">
                <a:latin typeface="Impact" panose="020B0806030902050204" pitchFamily="34" charset="0"/>
              </a:rPr>
              <a:t>challeng</a:t>
            </a:r>
            <a:r>
              <a:rPr lang="fr-FR" sz="3600" dirty="0" err="1">
                <a:solidFill>
                  <a:srgbClr val="E60000"/>
                </a:solidFill>
                <a:latin typeface="Impact" panose="020B0806030902050204" pitchFamily="34" charset="0"/>
              </a:rPr>
              <a:t>e</a:t>
            </a:r>
            <a:r>
              <a:rPr lang="fr-FR" sz="3600" dirty="0" err="1">
                <a:latin typeface="Impact" panose="020B0806030902050204" pitchFamily="34" charset="0"/>
              </a:rPr>
              <a:t>d</a:t>
            </a:r>
            <a:r>
              <a:rPr lang="fr-FR" sz="3600" dirty="0">
                <a:latin typeface="Impact" panose="020B0806030902050204" pitchFamily="34" charset="0"/>
              </a:rPr>
              <a:t> </a:t>
            </a:r>
            <a:r>
              <a:rPr lang="fr-FR" sz="3600" dirty="0" err="1">
                <a:latin typeface="Impact" panose="020B0806030902050204" pitchFamily="34" charset="0"/>
              </a:rPr>
              <a:t>athletes</a:t>
            </a:r>
            <a:endParaRPr lang="fr-FR" sz="3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36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>
                <a:latin typeface="Impact" panose="020B0806030902050204" pitchFamily="34" charset="0"/>
              </a:rPr>
              <a:t>Tea</a:t>
            </a:r>
            <a:r>
              <a:rPr lang="fr-FR" sz="3600" dirty="0">
                <a:solidFill>
                  <a:srgbClr val="E60000"/>
                </a:solidFill>
                <a:latin typeface="Impact" panose="020B0806030902050204" pitchFamily="34" charset="0"/>
              </a:rPr>
              <a:t>m</a:t>
            </a:r>
            <a:r>
              <a:rPr lang="fr-FR" sz="3600" dirty="0">
                <a:latin typeface="Impact" panose="020B0806030902050204" pitchFamily="34" charset="0"/>
              </a:rPr>
              <a:t> </a:t>
            </a:r>
            <a:r>
              <a:rPr lang="fr-FR" sz="3600" dirty="0" err="1">
                <a:latin typeface="Impact" panose="020B0806030902050204" pitchFamily="34" charset="0"/>
              </a:rPr>
              <a:t>Hoyt</a:t>
            </a:r>
            <a:endParaRPr lang="fr-FR" sz="3600" dirty="0">
              <a:latin typeface="Impact" panose="020B0806030902050204" pitchFamily="34" charset="0"/>
            </a:endParaRPr>
          </a:p>
          <a:p>
            <a:endParaRPr lang="fr-FR" sz="36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167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537C686-5C0E-48EA-944A-1F63217FC08B}"/>
              </a:ext>
            </a:extLst>
          </p:cNvPr>
          <p:cNvSpPr txBox="1"/>
          <p:nvPr/>
        </p:nvSpPr>
        <p:spPr>
          <a:xfrm>
            <a:off x="2593596" y="93268"/>
            <a:ext cx="7004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Impact" panose="020B0806030902050204" pitchFamily="34" charset="0"/>
              </a:rPr>
              <a:t>II. </a:t>
            </a:r>
            <a:r>
              <a:rPr lang="fr-FR" sz="4800" dirty="0" err="1">
                <a:latin typeface="Impact" panose="020B0806030902050204" pitchFamily="34" charset="0"/>
              </a:rPr>
              <a:t>Some</a:t>
            </a:r>
            <a:r>
              <a:rPr lang="fr-FR" sz="4800" dirty="0">
                <a:latin typeface="Impact" panose="020B0806030902050204" pitchFamily="34" charset="0"/>
              </a:rPr>
              <a:t> </a:t>
            </a:r>
            <a:r>
              <a:rPr lang="fr-FR" sz="4800" dirty="0" err="1">
                <a:latin typeface="Impact" panose="020B0806030902050204" pitchFamily="34" charset="0"/>
              </a:rPr>
              <a:t>fa</a:t>
            </a:r>
            <a:r>
              <a:rPr lang="fr-FR" sz="4800" dirty="0" err="1">
                <a:solidFill>
                  <a:srgbClr val="E60000"/>
                </a:solidFill>
                <a:latin typeface="Impact" panose="020B0806030902050204" pitchFamily="34" charset="0"/>
              </a:rPr>
              <a:t>c</a:t>
            </a:r>
            <a:r>
              <a:rPr lang="fr-FR" sz="4800" dirty="0" err="1">
                <a:latin typeface="Impact" panose="020B0806030902050204" pitchFamily="34" charset="0"/>
              </a:rPr>
              <a:t>ts</a:t>
            </a:r>
            <a:endParaRPr lang="fr-FR" sz="4800" dirty="0">
              <a:latin typeface="Impact" panose="020B080603090205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7D2D75-EDBF-4FF4-9372-A62014C70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86" y="924265"/>
            <a:ext cx="8443427" cy="56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19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RONMAN -- Anything Is Possible">
            <a:hlinkClick r:id="" action="ppaction://media"/>
            <a:extLst>
              <a:ext uri="{FF2B5EF4-FFF2-40B4-BE49-F238E27FC236}">
                <a16:creationId xmlns:a16="http://schemas.microsoft.com/office/drawing/2014/main" id="{5500A765-FB89-4E69-ADE1-0223D64627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906" y="383010"/>
            <a:ext cx="10830187" cy="60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02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215</TotalTime>
  <Words>57</Words>
  <Application>Microsoft Office PowerPoint</Application>
  <PresentationFormat>Grand écran</PresentationFormat>
  <Paragraphs>24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Calisto MT</vt:lpstr>
      <vt:lpstr>Impact</vt:lpstr>
      <vt:lpstr>Wingdings</vt:lpstr>
      <vt:lpstr>Wingdings 2</vt:lpstr>
      <vt:lpstr>Ardoise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Jeremy Choisy</dc:creator>
  <cp:lastModifiedBy>Jeremy Choisy</cp:lastModifiedBy>
  <cp:revision>9</cp:revision>
  <dcterms:created xsi:type="dcterms:W3CDTF">2019-04-02T20:01:15Z</dcterms:created>
  <dcterms:modified xsi:type="dcterms:W3CDTF">2019-04-02T23:42:09Z</dcterms:modified>
</cp:coreProperties>
</file>